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4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85B"/>
    <a:srgbClr val="FDE44D"/>
    <a:srgbClr val="FFEA4B"/>
    <a:srgbClr val="F2F64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42" d="100"/>
          <a:sy n="142" d="100"/>
        </p:scale>
        <p:origin x="-72" y="17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10" Type="http://schemas.openxmlformats.org/officeDocument/2006/relationships/customXml" Target="../customXml/item4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732352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541296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259556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2001271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9849029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1687586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4250910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0563174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3311133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6184740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30255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B94F18-1EFD-4443-A171-F40567B43D0B}" type="datetimeFigureOut">
              <a:rPr lang="fr-CA" smtClean="0"/>
              <a:t>2012-11-26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45D93D-E04E-40A7-9B72-194F94CC7203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7845415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à coins arrondis 3"/>
          <p:cNvSpPr/>
          <p:nvPr/>
        </p:nvSpPr>
        <p:spPr>
          <a:xfrm>
            <a:off x="1287814" y="2348880"/>
            <a:ext cx="1615440" cy="2784120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fr-CA" sz="1200" dirty="0" smtClean="0"/>
              <a:t>Théorie</a:t>
            </a:r>
          </a:p>
          <a:p>
            <a:pPr algn="ctr"/>
            <a:endParaRPr lang="fr-CA" sz="1200" dirty="0" smtClean="0"/>
          </a:p>
        </p:txBody>
      </p:sp>
      <p:sp>
        <p:nvSpPr>
          <p:cNvPr id="14" name="Rectangle à coins arrondis 13"/>
          <p:cNvSpPr/>
          <p:nvPr/>
        </p:nvSpPr>
        <p:spPr>
          <a:xfrm>
            <a:off x="3491880" y="3405092"/>
            <a:ext cx="1593221" cy="671696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fr-CA" sz="1200" smtClean="0"/>
              <a:t>Jeu</a:t>
            </a:r>
          </a:p>
          <a:p>
            <a:pPr algn="ctr"/>
            <a:r>
              <a:rPr lang="fr-CA" sz="1200"/>
              <a:t>a</a:t>
            </a:r>
            <a:r>
              <a:rPr lang="fr-CA" sz="1200" smtClean="0"/>
              <a:t>vec gradation  </a:t>
            </a:r>
            <a:endParaRPr lang="fr-CA" sz="1200"/>
          </a:p>
        </p:txBody>
      </p:sp>
      <p:cxnSp>
        <p:nvCxnSpPr>
          <p:cNvPr id="21" name="Connecteur droit avec flèche 20"/>
          <p:cNvCxnSpPr>
            <a:stCxn id="4" idx="3"/>
            <a:endCxn id="14" idx="1"/>
          </p:cNvCxnSpPr>
          <p:nvPr/>
        </p:nvCxnSpPr>
        <p:spPr>
          <a:xfrm>
            <a:off x="2903254" y="3740940"/>
            <a:ext cx="588626" cy="0"/>
          </a:xfrm>
          <a:prstGeom prst="straightConnector1">
            <a:avLst/>
          </a:prstGeom>
          <a:ln>
            <a:solidFill>
              <a:schemeClr val="accent3"/>
            </a:solidFill>
            <a:tailEnd type="arrow"/>
          </a:ln>
          <a:effectLst/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sp>
        <p:nvSpPr>
          <p:cNvPr id="8" name="Rectangle à coins arrondis 7"/>
          <p:cNvSpPr/>
          <p:nvPr/>
        </p:nvSpPr>
        <p:spPr>
          <a:xfrm>
            <a:off x="1495589" y="2924944"/>
            <a:ext cx="1224136" cy="432048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CA" sz="1200" smtClean="0"/>
              <a:t>définitions</a:t>
            </a:r>
            <a:endParaRPr lang="fr-CA" sz="1200"/>
          </a:p>
        </p:txBody>
      </p:sp>
      <p:sp>
        <p:nvSpPr>
          <p:cNvPr id="11" name="Rectangle à coins arrondis 10"/>
          <p:cNvSpPr/>
          <p:nvPr/>
        </p:nvSpPr>
        <p:spPr>
          <a:xfrm>
            <a:off x="1495589" y="3589726"/>
            <a:ext cx="1224136" cy="544180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CA" sz="1200" smtClean="0"/>
              <a:t>Explication thématique et exemples</a:t>
            </a:r>
            <a:endParaRPr lang="fr-CA" sz="1200"/>
          </a:p>
        </p:txBody>
      </p:sp>
      <p:sp>
        <p:nvSpPr>
          <p:cNvPr id="12" name="Rectangle à coins arrondis 11"/>
          <p:cNvSpPr/>
          <p:nvPr/>
        </p:nvSpPr>
        <p:spPr>
          <a:xfrm>
            <a:off x="1495589" y="4377099"/>
            <a:ext cx="1199891" cy="571872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CA" sz="1200" smtClean="0"/>
              <a:t>Pourquoi on les utilise</a:t>
            </a:r>
            <a:endParaRPr lang="fr-CA" sz="1200"/>
          </a:p>
        </p:txBody>
      </p:sp>
      <p:cxnSp>
        <p:nvCxnSpPr>
          <p:cNvPr id="13" name="Connecteur droit avec flèche 12"/>
          <p:cNvCxnSpPr>
            <a:stCxn id="8" idx="2"/>
            <a:endCxn id="11" idx="0"/>
          </p:cNvCxnSpPr>
          <p:nvPr/>
        </p:nvCxnSpPr>
        <p:spPr>
          <a:xfrm>
            <a:off x="2107657" y="3356992"/>
            <a:ext cx="0" cy="232734"/>
          </a:xfrm>
          <a:prstGeom prst="straightConnector1">
            <a:avLst/>
          </a:prstGeom>
          <a:ln w="1905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necteur droit avec flèche 15"/>
          <p:cNvCxnSpPr>
            <a:stCxn id="11" idx="2"/>
            <a:endCxn id="12" idx="0"/>
          </p:cNvCxnSpPr>
          <p:nvPr/>
        </p:nvCxnSpPr>
        <p:spPr>
          <a:xfrm flipH="1">
            <a:off x="2095535" y="4133906"/>
            <a:ext cx="12122" cy="243193"/>
          </a:xfrm>
          <a:prstGeom prst="straightConnector1">
            <a:avLst/>
          </a:prstGeom>
          <a:ln w="19050">
            <a:solidFill>
              <a:schemeClr val="accent3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0668658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C8334B91685AB4F86497CA70B77B611" ma:contentTypeVersion="5" ma:contentTypeDescription="Crée un document." ma:contentTypeScope="" ma:versionID="cc601bbcb4aff073cdb044d14ed18a56">
  <xsd:schema xmlns:xsd="http://www.w3.org/2001/XMLSchema" xmlns:xs="http://www.w3.org/2001/XMLSchema" xmlns:p="http://schemas.microsoft.com/office/2006/metadata/properties" xmlns:ns2="b2e7a01c-a090-442a-bf4c-9b2a25e9063c" xmlns:ns3="f51fd974-04ed-4084-84dc-aa72e1de6746" targetNamespace="http://schemas.microsoft.com/office/2006/metadata/properties" ma:root="true" ma:fieldsID="1ee011c019bef44866613c350a04fb96" ns2:_="" ns3:_="">
    <xsd:import namespace="b2e7a01c-a090-442a-bf4c-9b2a25e9063c"/>
    <xsd:import namespace="f51fd974-04ed-4084-84dc-aa72e1de6746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2e7a01c-a090-442a-bf4c-9b2a25e9063c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Valeur d’ID de document" ma:description="Valeur de l’ID de document affecté à cet élément." ma:internalName="_dlc_DocId" ma:readOnly="true">
      <xsd:simpleType>
        <xsd:restriction base="dms:Text"/>
      </xsd:simpleType>
    </xsd:element>
    <xsd:element name="_dlc_DocIdUrl" ma:index="9" nillable="true" ma:displayName="ID de document" ma:description="Lien permanent vers ce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51fd974-04ed-4084-84dc-aa72e1de674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MediaServiceAutoTags" ma:internalName="MediaServiceAutoTags" ma:readOnly="true">
      <xsd:simpleType>
        <xsd:restriction base="dms:Text"/>
      </xsd:simpleType>
    </xsd:element>
    <xsd:element name="MediaServiceOCR" ma:index="14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Version=16.0.0.0, Culture=neutral, PublicKeyToken=71e9bce111e9429c</Assembly>
    <Class>Microsoft.Office.DocumentManagement.Internal.DocIdHandler</Class>
    <Data/>
    <Filter/>
  </Receiver>
</spe:Receiver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4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dlc_DocId xmlns="b2e7a01c-a090-442a-bf4c-9b2a25e9063c">COSP-1206453597-14633</_dlc_DocId>
    <_dlc_DocIdUrl xmlns="b2e7a01c-a090-442a-bf4c-9b2a25e9063c">
      <Url>https://collecto.sharepoint.com/sites/Collecto_GD/STI/_layouts/15/DocIdRedir.aspx?ID=COSP-1206453597-14633</Url>
      <Description>COSP-1206453597-14633</Description>
    </_dlc_DocIdUrl>
  </documentManagement>
</p:properties>
</file>

<file path=customXml/itemProps1.xml><?xml version="1.0" encoding="utf-8"?>
<ds:datastoreItem xmlns:ds="http://schemas.openxmlformats.org/officeDocument/2006/customXml" ds:itemID="{C90C04BF-8738-41F3-870D-EFFE8DD69620}"/>
</file>

<file path=customXml/itemProps2.xml><?xml version="1.0" encoding="utf-8"?>
<ds:datastoreItem xmlns:ds="http://schemas.openxmlformats.org/officeDocument/2006/customXml" ds:itemID="{59A3977F-F793-4BE4-B3D3-3181499A3FED}"/>
</file>

<file path=customXml/itemProps3.xml><?xml version="1.0" encoding="utf-8"?>
<ds:datastoreItem xmlns:ds="http://schemas.openxmlformats.org/officeDocument/2006/customXml" ds:itemID="{558D11FE-530F-4ABD-A5B5-ED2B4393EBF0}"/>
</file>

<file path=customXml/itemProps4.xml><?xml version="1.0" encoding="utf-8"?>
<ds:datastoreItem xmlns:ds="http://schemas.openxmlformats.org/officeDocument/2006/customXml" ds:itemID="{16226330-C0F3-4606-BCA8-AF7BBB551530}"/>
</file>

<file path=docProps/app.xml><?xml version="1.0" encoding="utf-8"?>
<Properties xmlns="http://schemas.openxmlformats.org/officeDocument/2006/extended-properties" xmlns:vt="http://schemas.openxmlformats.org/officeDocument/2006/docPropsVTypes">
  <TotalTime>3344</TotalTime>
  <Words>13</Words>
  <Application>Microsoft Office PowerPoint</Application>
  <PresentationFormat>Affichage à l'écran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Laurie-Anne Gignac</dc:creator>
  <cp:lastModifiedBy>Philippe Lavigueur</cp:lastModifiedBy>
  <cp:revision>20</cp:revision>
  <dcterms:created xsi:type="dcterms:W3CDTF">2011-09-23T14:17:45Z</dcterms:created>
  <dcterms:modified xsi:type="dcterms:W3CDTF">2012-11-26T20:02:27Z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0x0101004C8334B91685AB4F86497CA70B77B611</vt:lpwstr>
  </property>
  <property fmtid="{D5CDD505-2E9C-101B-9397-08002B2CF9AE}" pid="3" name="_dlc_DocIdItemGuid">
    <vt:lpwstr>7107d26d-ced1-4b7c-8685-eadc651ee9dd</vt:lpwstr>
  </property>
</Properties>
</file>

<file path=docProps/thumbnail.jpeg>
</file>